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11" r:id="rId2"/>
    <p:sldMasterId id="2147483723" r:id="rId3"/>
    <p:sldMasterId id="2147483735" r:id="rId4"/>
    <p:sldMasterId id="2147483747" r:id="rId5"/>
    <p:sldMasterId id="2147483759" r:id="rId6"/>
    <p:sldMasterId id="2147483771" r:id="rId7"/>
    <p:sldMasterId id="2147483783" r:id="rId8"/>
  </p:sldMasterIdLst>
  <p:notesMasterIdLst>
    <p:notesMasterId r:id="rId32"/>
  </p:notesMasterIdLst>
  <p:sldIdLst>
    <p:sldId id="271" r:id="rId9"/>
    <p:sldId id="261" r:id="rId10"/>
    <p:sldId id="263" r:id="rId11"/>
    <p:sldId id="264" r:id="rId12"/>
    <p:sldId id="265" r:id="rId13"/>
    <p:sldId id="277" r:id="rId14"/>
    <p:sldId id="282" r:id="rId15"/>
    <p:sldId id="266" r:id="rId16"/>
    <p:sldId id="284" r:id="rId17"/>
    <p:sldId id="267" r:id="rId18"/>
    <p:sldId id="283" r:id="rId19"/>
    <p:sldId id="268" r:id="rId20"/>
    <p:sldId id="281" r:id="rId21"/>
    <p:sldId id="269" r:id="rId22"/>
    <p:sldId id="273" r:id="rId23"/>
    <p:sldId id="285" r:id="rId24"/>
    <p:sldId id="270" r:id="rId25"/>
    <p:sldId id="286" r:id="rId26"/>
    <p:sldId id="274" r:id="rId27"/>
    <p:sldId id="260" r:id="rId28"/>
    <p:sldId id="287" r:id="rId29"/>
    <p:sldId id="259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69759" autoAdjust="0"/>
  </p:normalViewPr>
  <p:slideViewPr>
    <p:cSldViewPr snapToGrid="0">
      <p:cViewPr varScale="1">
        <p:scale>
          <a:sx n="41" d="100"/>
          <a:sy n="41" d="100"/>
        </p:scale>
        <p:origin x="13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D771-F522-4E9A-BFC2-178C8DA4514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ACFDF-B920-4CDB-A254-F38B340B8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0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32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ACFDF-B920-4CDB-A254-F38B340B80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2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80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ACFDF-B920-4CDB-A254-F38B340B80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887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662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73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51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7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3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8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44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243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8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ACFDF-B920-4CDB-A254-F38B340B80F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65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68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5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03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8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28.09.2022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2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083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332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83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367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639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893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2354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6727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48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18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28.09.2022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27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72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8279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255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577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824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2235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5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16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21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28.09.2022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6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719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7652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27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200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093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459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7146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77634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921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4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28.09.2022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32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934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9419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41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113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59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6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5760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0283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8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5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838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28.09.2022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31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154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1552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87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223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69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1355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113607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8121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2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42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6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28.09.2022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5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7142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8276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223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8470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436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760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556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0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03040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169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1749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28.09.2022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363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8524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018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83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4729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5574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0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2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13869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12526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05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3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330F1-A3A1-4CB3-8DA2-6039BC125921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153B59-A022-49F8-9914-C5241E006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50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39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4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68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2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91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90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csaba.3dn.ru/32451c80e3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0" y="2136835"/>
            <a:ext cx="3932564" cy="40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lanet.org.ua/wp-content/uploads/2014/02/Shko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84" y="3454756"/>
            <a:ext cx="2256221" cy="24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1846" y="955647"/>
            <a:ext cx="8159262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Муниципальное бюджетное дошкольное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образовательное учреждение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</a:t>
            </a: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Детский сад «Золотой петушок»</a:t>
            </a:r>
          </a:p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муниципального образования Черноморский район</a:t>
            </a:r>
          </a:p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Республики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Крым</a:t>
            </a:r>
          </a:p>
          <a:p>
            <a:pPr algn="ctr"/>
            <a:endParaRPr lang="ru-RU" sz="28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3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378">
        <p:fade/>
      </p:transition>
    </mc:Choice>
    <mc:Fallback xmlns="">
      <p:transition spd="med" advClick="0" advTm="113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2B27D9-4DB3-8F7A-2F65-2FF03F76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414" y="1535953"/>
            <a:ext cx="3905738" cy="508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E5BAFA-C781-2EC9-38D5-B5F711C67DAD}"/>
              </a:ext>
            </a:extLst>
          </p:cNvPr>
          <p:cNvSpPr txBox="1"/>
          <p:nvPr/>
        </p:nvSpPr>
        <p:spPr>
          <a:xfrm>
            <a:off x="788276" y="819808"/>
            <a:ext cx="1094126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</a:rPr>
              <a:t>с обсуждением вопросов и нахождением правильных ответов</a:t>
            </a:r>
            <a:r>
              <a:rPr lang="ru-RU" sz="3200" b="1" dirty="0">
                <a:solidFill>
                  <a:srgbClr val="7030A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464C56-F208-F234-9D7E-F42179A95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76" y="2222947"/>
            <a:ext cx="2998138" cy="4013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8A25CB-32D8-DF92-1F5B-5D8401F84E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53" y="2222946"/>
            <a:ext cx="3280647" cy="40132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17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450">
        <p:fade/>
      </p:transition>
    </mc:Choice>
    <mc:Fallback xmlns="">
      <p:transition spd="med" advClick="0" advTm="104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752" y="642918"/>
            <a:ext cx="3816424" cy="785818"/>
          </a:xfrm>
        </p:spPr>
        <p:txBody>
          <a:bodyPr/>
          <a:lstStyle/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16" y="695219"/>
            <a:ext cx="4366810" cy="5611796"/>
          </a:xfrm>
          <a:ln>
            <a:solidFill>
              <a:srgbClr val="C0000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26" y="695219"/>
            <a:ext cx="4871574" cy="576064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229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9"/>
    </mc:Choice>
    <mc:Fallback xmlns="">
      <p:transition spd="slow" advTm="1085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AC0627-96CD-0531-E89E-A72E3D112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97" y="775293"/>
            <a:ext cx="4831904" cy="53758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FD48A6-67F3-B25C-78BA-C9FCB8762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93" y="2438400"/>
            <a:ext cx="4831904" cy="35911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8029ED-8C80-DA17-2D53-55D20DF5E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6" y="775293"/>
            <a:ext cx="6970264" cy="18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434">
        <p:fade/>
      </p:transition>
    </mc:Choice>
    <mc:Fallback xmlns="">
      <p:transition spd="med" advClick="0" advTm="114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2662" y="642918"/>
            <a:ext cx="7643866" cy="785818"/>
          </a:xfrm>
        </p:spPr>
        <p:txBody>
          <a:bodyPr/>
          <a:lstStyle/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33" y="642918"/>
            <a:ext cx="4430560" cy="576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293" y="642918"/>
            <a:ext cx="5121381" cy="576395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076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90"/>
    </mc:Choice>
    <mc:Fallback xmlns="">
      <p:transition spd="slow" advClick="0" advTm="1079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osh.by/wp-content/uploads/2014/02/skripichnii_kluch000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53" y="1923392"/>
            <a:ext cx="3563006" cy="315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4660D-A474-58F6-B4BB-B59E0B8D7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273" y="539262"/>
            <a:ext cx="4782207" cy="5654001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95B99D-24A3-2644-4FA8-4F988CC86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32" y="539262"/>
            <a:ext cx="4572002" cy="561286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902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249">
        <p:fade/>
      </p:transition>
    </mc:Choice>
    <mc:Fallback xmlns="">
      <p:transition spd="med" advClick="0" advTm="11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25B226-568B-A58E-7BFE-0C6DF27AB271}"/>
              </a:ext>
            </a:extLst>
          </p:cNvPr>
          <p:cNvSpPr txBox="1"/>
          <p:nvPr/>
        </p:nvSpPr>
        <p:spPr>
          <a:xfrm>
            <a:off x="610526" y="276066"/>
            <a:ext cx="11035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Игроки с удовольствием собирали </a:t>
            </a:r>
            <a:r>
              <a:rPr lang="ru-RU" sz="3600" b="1" dirty="0" err="1">
                <a:solidFill>
                  <a:srgbClr val="002060"/>
                </a:solidFill>
              </a:rPr>
              <a:t>пазлы</a:t>
            </a:r>
            <a:r>
              <a:rPr lang="ru-RU" sz="3600" b="1" dirty="0">
                <a:solidFill>
                  <a:srgbClr val="002060"/>
                </a:solidFill>
              </a:rPr>
              <a:t> с изображением герба Российской Федерации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50F9D3-2932-82C1-8398-591554B7A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6445" y="1476395"/>
            <a:ext cx="5310076" cy="52247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BEE253-4CB0-530A-39DE-BB31BD55A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316" y="1476395"/>
            <a:ext cx="5352752" cy="52247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0541F6-9301-3061-8D59-0C0B92FFC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068" y="1476395"/>
            <a:ext cx="3426249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735">
        <p:fade/>
      </p:transition>
    </mc:Choice>
    <mc:Fallback xmlns="">
      <p:transition spd="med" advClick="0" advTm="117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2662" y="332656"/>
            <a:ext cx="7643866" cy="109608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Последний этап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92" y="1044818"/>
            <a:ext cx="5451050" cy="5377387"/>
          </a:xfrm>
        </p:spPr>
      </p:pic>
    </p:spTree>
    <p:extLst>
      <p:ext uri="{BB962C8B-B14F-4D97-AF65-F5344CB8AC3E}">
        <p14:creationId xmlns:p14="http://schemas.microsoft.com/office/powerpoint/2010/main" val="20089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8"/>
    </mc:Choice>
    <mc:Fallback xmlns="">
      <p:transition spd="slow" advTm="880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334EB9-CED2-818C-3DB3-6815B8D8A959}"/>
              </a:ext>
            </a:extLst>
          </p:cNvPr>
          <p:cNvSpPr txBox="1"/>
          <p:nvPr/>
        </p:nvSpPr>
        <p:spPr>
          <a:xfrm>
            <a:off x="819150" y="845425"/>
            <a:ext cx="1052118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прошло в дружеской и позитивной атмосфере.</a:t>
            </a:r>
          </a:p>
          <a:p>
            <a:pPr algn="ctr"/>
            <a:r>
              <a:rPr lang="ru-RU" sz="4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дети показали свои знания и умения. Победила дружба. Участники игры были награждены  медалями победителей  и символом игры «Что? Где? Когда?» – мудрой совой</a:t>
            </a:r>
            <a:r>
              <a:rPr lang="ru-RU" sz="4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4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7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852">
        <p:fade/>
      </p:transition>
    </mc:Choice>
    <mc:Fallback xmlns="">
      <p:transition spd="med" advClick="0" advTm="168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92" y="476671"/>
            <a:ext cx="10902462" cy="1539697"/>
          </a:xfrm>
        </p:spPr>
        <p:txBody>
          <a:bodyPr/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Награждение медалями и символами игры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–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«мудрой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совой», сделанными детьми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МБДОУ «Детский сад «Золотой петушок»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85" y="1917059"/>
            <a:ext cx="3343370" cy="44444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212" y="1917059"/>
            <a:ext cx="4049973" cy="4444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046" y="1917059"/>
            <a:ext cx="3104321" cy="444449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649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"/>
    </mc:Choice>
    <mc:Fallback xmlns="">
      <p:transition spd="slow" advTm="914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619062-5E8D-1692-6E6A-E3A6E23B5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7" y="508739"/>
            <a:ext cx="4973180" cy="59908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8FC633-6315-0C78-74A0-C1BB089AB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38" y="472966"/>
            <a:ext cx="5758106" cy="59908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875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525">
        <p:fade/>
      </p:transition>
    </mc:Choice>
    <mc:Fallback xmlns="">
      <p:transition spd="med" advClick="0" advTm="115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5300/marina-bazanowa.2b/0_5118c_36d31a2c_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8" y="947181"/>
            <a:ext cx="4709812" cy="54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398585"/>
            <a:ext cx="86985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Интеллектуальная </a:t>
            </a:r>
            <a:r>
              <a:rPr lang="ru-RU" sz="3200" b="1" i="1" dirty="0" smtClean="0">
                <a:solidFill>
                  <a:srgbClr val="C00000"/>
                </a:solidFill>
              </a:rPr>
              <a:t>онлайн-игра </a:t>
            </a:r>
            <a:r>
              <a:rPr lang="ru-RU" sz="3200" b="1" i="1" dirty="0">
                <a:solidFill>
                  <a:srgbClr val="C00000"/>
                </a:solidFill>
              </a:rPr>
              <a:t>для старшего дошкольного возраста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 «Что? Где? Когда?» по нравственно-патриотическому воспитанию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Совместно с МБДОУ </a:t>
            </a:r>
            <a:endParaRPr lang="ru-RU" sz="3200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«Детский сад </a:t>
            </a:r>
            <a:r>
              <a:rPr lang="ru-RU" sz="3200" b="1" i="1" dirty="0">
                <a:solidFill>
                  <a:srgbClr val="C00000"/>
                </a:solidFill>
              </a:rPr>
              <a:t>«Теремок»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13539" y="3814905"/>
            <a:ext cx="7948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Подготовили: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Воспитатели:  </a:t>
            </a: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    </a:t>
            </a:r>
            <a:r>
              <a:rPr lang="ru-RU" sz="2400" b="1" dirty="0" err="1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Эбубекирова</a:t>
            </a: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 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С.М;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                      </a:t>
            </a:r>
            <a:r>
              <a:rPr lang="ru-RU" sz="2400" b="1" dirty="0" err="1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Эбубекирова</a:t>
            </a: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 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З.Р.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Муз руководитель: </a:t>
            </a:r>
            <a:r>
              <a:rPr lang="ru-RU" sz="2400" b="1" dirty="0" err="1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Бедрединова</a:t>
            </a: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 Э.Н.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Arial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с. </a:t>
            </a: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Красноярское</a:t>
            </a:r>
            <a:endParaRPr lang="ru-RU" sz="24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Arial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Arial" charset="0"/>
              </a:rPr>
              <a:t>2022 г.</a:t>
            </a:r>
            <a:endParaRPr lang="ru-RU" sz="24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600">
        <p:fade/>
      </p:transition>
    </mc:Choice>
    <mc:Fallback xmlns="">
      <p:transition spd="med" advClick="0" advTm="96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csaba.3dn.ru/32451c80e3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0" y="2136835"/>
            <a:ext cx="3932564" cy="40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lanet.org.ua/wp-content/uploads/2014/02/Shko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07" y="3355552"/>
            <a:ext cx="2256221" cy="24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671AD-9627-ADF4-0160-688DE94FE803}"/>
              </a:ext>
            </a:extLst>
          </p:cNvPr>
          <p:cNvSpPr txBox="1"/>
          <p:nvPr/>
        </p:nvSpPr>
        <p:spPr>
          <a:xfrm>
            <a:off x="2552700" y="1371599"/>
            <a:ext cx="75403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Во время игры участники продемонстрировали умение работать в команде, прислушиваться к мнению товарищей при выборе правильного ответа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06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713">
        <p:fade/>
      </p:transition>
    </mc:Choice>
    <mc:Fallback xmlns="">
      <p:transition spd="med" advClick="0" advTm="15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2662" y="476672"/>
            <a:ext cx="7643866" cy="952064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latin typeface="Comic Sans MS" pitchFamily="66" charset="0"/>
              </a:rPr>
              <a:t>ИТОГ ИГРЫ:</a:t>
            </a:r>
            <a:br>
              <a:rPr lang="ru-RU" sz="4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Победила ДРУЖБА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23" y="1896897"/>
            <a:ext cx="4248472" cy="4550795"/>
          </a:xfr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65" y="1896897"/>
            <a:ext cx="5064369" cy="45507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72295555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6C42A97-B53F-A07E-4B14-FFD715138735}"/>
              </a:ext>
            </a:extLst>
          </p:cNvPr>
          <p:cNvSpPr txBox="1"/>
          <p:nvPr/>
        </p:nvSpPr>
        <p:spPr>
          <a:xfrm>
            <a:off x="851338" y="800101"/>
            <a:ext cx="1006431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500" b="1" i="1" dirty="0" smtClean="0">
                <a:solidFill>
                  <a:srgbClr val="C00000"/>
                </a:solidFill>
                <a:effectLst/>
                <a:latin typeface="YS Text"/>
              </a:rPr>
              <a:t>Нравственно-патриотическое </a:t>
            </a:r>
            <a:r>
              <a:rPr lang="ru-RU" sz="3500" b="1" i="1" dirty="0">
                <a:solidFill>
                  <a:srgbClr val="C00000"/>
                </a:solidFill>
                <a:effectLst/>
                <a:latin typeface="YS Text"/>
              </a:rPr>
              <a:t>воспитание способствует тому, что у ребенка развиваются навыки взаимоотношений со взрослыми и сверстниками, </a:t>
            </a:r>
            <a:r>
              <a:rPr lang="ru-RU" sz="3500" b="1" i="1" dirty="0">
                <a:solidFill>
                  <a:srgbClr val="C00000"/>
                </a:solidFill>
                <a:latin typeface="YS Text"/>
              </a:rPr>
              <a:t>р</a:t>
            </a:r>
            <a:r>
              <a:rPr lang="ru-RU" sz="3500" b="1" i="1" dirty="0">
                <a:solidFill>
                  <a:srgbClr val="C00000"/>
                </a:solidFill>
                <a:effectLst/>
                <a:latin typeface="YS Text"/>
              </a:rPr>
              <a:t>азвивается</a:t>
            </a:r>
            <a:r>
              <a:rPr lang="ru-RU" sz="3500" b="1" i="1" dirty="0">
                <a:solidFill>
                  <a:srgbClr val="C00000"/>
                </a:solidFill>
                <a:latin typeface="YS Text"/>
              </a:rPr>
              <a:t> </a:t>
            </a:r>
            <a:r>
              <a:rPr lang="ru-RU" sz="3500" b="1" i="1" dirty="0">
                <a:solidFill>
                  <a:srgbClr val="C00000"/>
                </a:solidFill>
                <a:effectLst/>
                <a:latin typeface="YS Text"/>
              </a:rPr>
              <a:t>интерес к  традициям и обычаям, появляется чувство ответственности и гордости за достижения страны, чувство привязанности к своей семье, дому, детскому саду, стране.</a:t>
            </a:r>
            <a:endParaRPr lang="ru-RU" sz="35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010">
        <p:fade/>
      </p:transition>
    </mc:Choice>
    <mc:Fallback xmlns="">
      <p:transition spd="med" advClick="0" advTm="210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5300/marina-bazanowa.2b/0_5118c_36d31a2c_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8" y="947181"/>
            <a:ext cx="4709812" cy="54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0386" y="1771650"/>
            <a:ext cx="812306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i="1" dirty="0">
                <a:ln w="12700">
                  <a:solidFill>
                    <a:srgbClr val="5FCBEF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5FCBEF"/>
                  </a:outerShdw>
                </a:effectLst>
                <a:latin typeface="Trebuchet MS" panose="020B0603020202020204"/>
              </a:rPr>
              <a:t>Спасибо за внимание</a:t>
            </a:r>
            <a:endParaRPr kumimoji="0" lang="ru-RU" sz="8000" b="1" i="1" u="none" strike="noStrike" kern="1200" cap="none" spc="0" normalizeH="0" baseline="0" noProof="0" dirty="0">
              <a:ln w="12700">
                <a:solidFill>
                  <a:srgbClr val="5FCBEF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5FCBEF"/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7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842">
        <p:fade/>
      </p:transition>
    </mc:Choice>
    <mc:Fallback xmlns="">
      <p:transition spd="med" advClick="0" advTm="10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830" y="2719756"/>
            <a:ext cx="4487923" cy="36575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33864" y="1"/>
            <a:ext cx="1108629" cy="86498"/>
          </a:xfr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с №1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723" y="726831"/>
            <a:ext cx="8112369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4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ru-RU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сентября 2022 году в МБДОУ «Детский сад «Золотой петушок» прошла интеллектуальная </a:t>
            </a:r>
          </a:p>
          <a:p>
            <a:pPr algn="ctr">
              <a:spcAft>
                <a:spcPts val="800"/>
              </a:spcAft>
            </a:pPr>
            <a:r>
              <a:rPr lang="ru-RU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онлайн-игра «Что? Где? Когда?» по нравственно-патриотическому воспитанию </a:t>
            </a:r>
            <a:r>
              <a:rPr lang="ru-RU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совместно </a:t>
            </a:r>
          </a:p>
          <a:p>
            <a:pPr algn="ctr">
              <a:spcAft>
                <a:spcPts val="800"/>
              </a:spcAft>
            </a:pPr>
            <a:r>
              <a:rPr lang="ru-RU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МБДОУ «Детский сад «Теремок».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294">
        <p:fade/>
      </p:transition>
    </mc:Choice>
    <mc:Fallback xmlns="">
      <p:transition spd="med" advClick="0" advTm="112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3975BE-88AC-4001-81E0-0E21F67A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22" y="2371758"/>
            <a:ext cx="3932261" cy="4005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807" y="914400"/>
            <a:ext cx="1095317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Воспитатели, музыкальный руководитель подготовили для дошкольников интересные задания и вопросы, отвечая на которые   дети смогли продемонстрировать 		          	   свои знания по нескольким   		                						   образовательным областям:      			               							«Познавательное развитие»,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«Речевое развитие», «Социально -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коммуникативное развитие»,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«Физическое развитие».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95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178">
        <p:fade/>
      </p:transition>
    </mc:Choice>
    <mc:Fallback xmlns="">
      <p:transition spd="med" advClick="0" advTm="161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0622" y="4035976"/>
            <a:ext cx="10804634" cy="255454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rgbClr val="C00000"/>
                </a:solidFill>
              </a:rPr>
              <a:t>В игре приняли участие команды:</a:t>
            </a:r>
          </a:p>
          <a:p>
            <a:pPr algn="ctr"/>
            <a:r>
              <a:rPr lang="ru-RU" sz="3200" i="1" dirty="0">
                <a:solidFill>
                  <a:srgbClr val="C00000"/>
                </a:solidFill>
              </a:rPr>
              <a:t> «Знатоки» детского сада «Теремок» и «Эрудиты» детского сада «Золотой петушок», а против них играли герои мультфильмов и сказок. </a:t>
            </a:r>
          </a:p>
          <a:p>
            <a:endParaRPr lang="ru-RU" sz="3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BE9CB1-5C4E-8477-D077-45D247A59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69" y="914400"/>
            <a:ext cx="3173059" cy="31730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59DB03-EA3F-1364-CA42-CA1B3998C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433" y="884078"/>
            <a:ext cx="3230695" cy="31518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4749CD-C4DF-E2FB-89CB-6E303A649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128" y="884078"/>
            <a:ext cx="4129004" cy="3151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3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636">
        <p:fade/>
      </p:transition>
    </mc:Choice>
    <mc:Fallback xmlns="">
      <p:transition spd="med" advClick="0" advTm="11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3975BE-88AC-4001-81E0-0E21F67A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22" y="2371758"/>
            <a:ext cx="3932261" cy="4005419"/>
          </a:xfrm>
          <a:prstGeom prst="rect">
            <a:avLst/>
          </a:prstGeom>
        </p:spPr>
      </p:pic>
      <p:sp>
        <p:nvSpPr>
          <p:cNvPr id="4" name="Управляющая кнопка: возврат 3">
            <a:hlinkClick r:id="rId4" action="ppaction://hlinksldjump" highlightClick="1"/>
          </p:cNvPr>
          <p:cNvSpPr/>
          <p:nvPr/>
        </p:nvSpPr>
        <p:spPr>
          <a:xfrm>
            <a:off x="11460480" y="6111158"/>
            <a:ext cx="731520" cy="62179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E0A0B7-2AD5-98A3-FB81-11F08998571E}"/>
              </a:ext>
            </a:extLst>
          </p:cNvPr>
          <p:cNvSpPr txBox="1"/>
          <p:nvPr/>
        </p:nvSpPr>
        <p:spPr>
          <a:xfrm>
            <a:off x="819807" y="1104758"/>
            <a:ext cx="1037371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</a:rPr>
              <a:t>Тема  интеллектуальной игры </a:t>
            </a:r>
            <a:r>
              <a:rPr lang="ru-RU" sz="6000" b="1" dirty="0">
                <a:solidFill>
                  <a:srgbClr val="C00000"/>
                </a:solidFill>
              </a:rPr>
              <a:t>«Наша Родина».</a:t>
            </a:r>
            <a:endParaRPr lang="ru-RU" sz="5400" b="1" dirty="0">
              <a:solidFill>
                <a:srgbClr val="C00000"/>
              </a:solidFill>
            </a:endParaRPr>
          </a:p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</a:rPr>
              <a:t>Игрокам предстояло</a:t>
            </a:r>
            <a:r>
              <a:rPr lang="ru-RU" sz="5400" dirty="0">
                <a:solidFill>
                  <a:srgbClr val="002060"/>
                </a:solidFill>
              </a:rPr>
              <a:t>:</a:t>
            </a:r>
          </a:p>
          <a:p>
            <a:pPr algn="r"/>
            <a:r>
              <a:rPr lang="ru-RU" sz="5400" dirty="0">
                <a:solidFill>
                  <a:srgbClr val="002060"/>
                </a:solidFill>
              </a:rPr>
              <a:t>рассказать героям мультфильмов про наш любимый Край</a:t>
            </a:r>
          </a:p>
        </p:txBody>
      </p:sp>
    </p:spTree>
    <p:extLst>
      <p:ext uri="{BB962C8B-B14F-4D97-AF65-F5344CB8AC3E}">
        <p14:creationId xmlns:p14="http://schemas.microsoft.com/office/powerpoint/2010/main" val="8246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11">
        <p:fade/>
      </p:transition>
    </mc:Choice>
    <mc:Fallback xmlns="">
      <p:transition spd="med" advClick="0" advTm="87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74" y="1447655"/>
            <a:ext cx="3707936" cy="490595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480" y="332656"/>
            <a:ext cx="6429420" cy="936104"/>
          </a:xfrm>
        </p:spPr>
        <p:txBody>
          <a:bodyPr anchor="ctr"/>
          <a:lstStyle/>
          <a:p>
            <a:r>
              <a:rPr lang="ru-RU" sz="7200" dirty="0"/>
              <a:t>Начало игры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27848" y="2348880"/>
            <a:ext cx="3456384" cy="1224136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ru-RU" sz="1400" dirty="0">
              <a:latin typeface="Comic Sans MS" pitchFamily="66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097" y="1268760"/>
            <a:ext cx="5168994" cy="4905956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313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5"/>
    </mc:Choice>
    <mc:Fallback xmlns="">
      <p:transition spd="slow" advTm="943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0027A45-FC01-DDD6-3842-90C41786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4" y="882869"/>
            <a:ext cx="10703736" cy="1923393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Под торжественное звучание музыкальной заставки к игре «Что? Где? Когда?» ребята заняли места за игровыми столами и после приветствий, которыми команды обменялись друг с другом, началась захватывающая игра с вращением волчка,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1B739E-A15C-3337-D923-3DDB458A9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130" y="3112604"/>
            <a:ext cx="4438482" cy="3276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7561A2-F251-0196-978D-D854305C4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23" y="3112603"/>
            <a:ext cx="4438482" cy="3276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67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626">
        <p:fade/>
      </p:transition>
    </mc:Choice>
    <mc:Fallback xmlns="">
      <p:transition spd="med" advClick="0" advTm="106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736" y="642918"/>
            <a:ext cx="4536504" cy="785818"/>
          </a:xfrm>
        </p:spPr>
        <p:txBody>
          <a:bodyPr/>
          <a:lstStyle/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74" y="642918"/>
            <a:ext cx="4873241" cy="5591907"/>
          </a:xfr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84" y="642918"/>
            <a:ext cx="4431323" cy="559190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137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6"/>
    </mc:Choice>
    <mc:Fallback xmlns="">
      <p:transition spd="slow" advTm="1135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332</Words>
  <Application>Microsoft Office PowerPoint</Application>
  <PresentationFormat>Широкоэкранный</PresentationFormat>
  <Paragraphs>53</Paragraphs>
  <Slides>23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23</vt:i4>
      </vt:variant>
    </vt:vector>
  </HeadingPairs>
  <TitlesOfParts>
    <vt:vector size="38" baseType="lpstr">
      <vt:lpstr>Arial</vt:lpstr>
      <vt:lpstr>Calibri</vt:lpstr>
      <vt:lpstr>Comic Sans MS</vt:lpstr>
      <vt:lpstr>Times New Roman</vt:lpstr>
      <vt:lpstr>Trebuchet MS</vt:lpstr>
      <vt:lpstr>Wingdings 3</vt:lpstr>
      <vt:lpstr>YS Text</vt:lpstr>
      <vt:lpstr>Аспект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с №1</vt:lpstr>
      <vt:lpstr>Презентация PowerPoint</vt:lpstr>
      <vt:lpstr>Презентация PowerPoint</vt:lpstr>
      <vt:lpstr>Презентация PowerPoint</vt:lpstr>
      <vt:lpstr>Начало игры</vt:lpstr>
      <vt:lpstr>Под торжественное звучание музыкальной заставки к игре «Что? Где? Когда?» ребята заняли места за игровыми столами и после приветствий, которыми команды обменялись друг с другом, началась захватывающая игра с вращением волчка,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Последний этап</vt:lpstr>
      <vt:lpstr>Презентация PowerPoint</vt:lpstr>
      <vt:lpstr>Награждение медалями и символами игры  – «мудрой совой», сделанными детьми  МБДОУ «Детский сад «Золотой петушок»</vt:lpstr>
      <vt:lpstr>Презентация PowerPoint</vt:lpstr>
      <vt:lpstr>Презентация PowerPoint</vt:lpstr>
      <vt:lpstr>ИТОГ ИГРЫ: Победила ДРУЖБА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александровна елена</dc:creator>
  <cp:lastModifiedBy>Пользователь</cp:lastModifiedBy>
  <cp:revision>61</cp:revision>
  <dcterms:created xsi:type="dcterms:W3CDTF">2015-07-08T11:55:46Z</dcterms:created>
  <dcterms:modified xsi:type="dcterms:W3CDTF">2022-09-28T12:04:59Z</dcterms:modified>
</cp:coreProperties>
</file>